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2919E-6F16-2966-7DBC-62DA6CB8C2F1}" v="244" dt="2024-11-16T20:53:29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" y="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Self affirmation and risk taking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degree of self affirmation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self-affirmed</c:v>
                </c:pt>
                <c:pt idx="1">
                  <c:v>control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2-443C-BCBD-3D6864D2D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220360"/>
        <c:axId val="215219968"/>
      </c:barChart>
      <c:catAx>
        <c:axId val="215220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Degree of self affirmation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219968"/>
        <c:crosses val="autoZero"/>
        <c:auto val="1"/>
        <c:lblAlgn val="ctr"/>
        <c:lblOffset val="100"/>
        <c:noMultiLvlLbl val="0"/>
      </c:catAx>
      <c:valAx>
        <c:axId val="21521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</a:t>
                </a:r>
                <a:r>
                  <a:rPr lang="en-US" dirty="0" err="1"/>
                  <a:t>oc</a:t>
                </a:r>
                <a:r>
                  <a:rPr lang="en-US" dirty="0"/>
                  <a:t> clicks in Bart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220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DDD70-850F-4B58-977E-BFDF5F7D7BE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AEC72-F6EB-423C-BA3A-8177F0659F8D}">
      <dgm:prSet phldrT="[Text]"/>
      <dgm:spPr/>
      <dgm:t>
        <a:bodyPr/>
        <a:lstStyle/>
        <a:p>
          <a:r>
            <a:rPr lang="en-US" dirty="0"/>
            <a:t>conceptual</a:t>
          </a:r>
        </a:p>
      </dgm:t>
    </dgm:pt>
    <dgm:pt modelId="{A96A73C4-CBB7-4378-8756-439F7F770D66}" type="parTrans" cxnId="{C2263A64-7EF8-4330-AC7F-CE345043CED9}">
      <dgm:prSet/>
      <dgm:spPr/>
      <dgm:t>
        <a:bodyPr/>
        <a:lstStyle/>
        <a:p>
          <a:endParaRPr lang="en-US"/>
        </a:p>
      </dgm:t>
    </dgm:pt>
    <dgm:pt modelId="{E961911D-1641-4F3F-BE6E-73B0F228BC5C}" type="sibTrans" cxnId="{C2263A64-7EF8-4330-AC7F-CE345043CED9}">
      <dgm:prSet/>
      <dgm:spPr/>
      <dgm:t>
        <a:bodyPr/>
        <a:lstStyle/>
        <a:p>
          <a:endParaRPr lang="en-US"/>
        </a:p>
      </dgm:t>
    </dgm:pt>
    <dgm:pt modelId="{6A6FEA31-B8B4-487C-B1B5-7B60A29CF744}">
      <dgm:prSet phldrT="[Text]"/>
      <dgm:spPr/>
      <dgm:t>
        <a:bodyPr/>
        <a:lstStyle/>
        <a:p>
          <a:r>
            <a:rPr lang="en-US" dirty="0"/>
            <a:t>Degree of self affirmation</a:t>
          </a:r>
        </a:p>
      </dgm:t>
    </dgm:pt>
    <dgm:pt modelId="{21D45913-1731-4518-A256-484413E6F986}" type="parTrans" cxnId="{C3DA75E2-2C38-4844-A877-F6AACDB4355A}">
      <dgm:prSet/>
      <dgm:spPr/>
      <dgm:t>
        <a:bodyPr/>
        <a:lstStyle/>
        <a:p>
          <a:endParaRPr lang="en-US"/>
        </a:p>
      </dgm:t>
    </dgm:pt>
    <dgm:pt modelId="{151A9BD3-9710-4794-841C-5DAD081A7A0C}" type="sibTrans" cxnId="{C3DA75E2-2C38-4844-A877-F6AACDB4355A}">
      <dgm:prSet/>
      <dgm:spPr/>
      <dgm:t>
        <a:bodyPr/>
        <a:lstStyle/>
        <a:p>
          <a:endParaRPr lang="en-US"/>
        </a:p>
      </dgm:t>
    </dgm:pt>
    <dgm:pt modelId="{B1C9AC6D-FAF0-4B3C-BC17-6621AB4B18DB}">
      <dgm:prSet phldrT="[Text]"/>
      <dgm:spPr/>
      <dgm:t>
        <a:bodyPr/>
        <a:lstStyle/>
        <a:p>
          <a:r>
            <a:rPr lang="en-US" dirty="0"/>
            <a:t>operationalization</a:t>
          </a:r>
        </a:p>
      </dgm:t>
    </dgm:pt>
    <dgm:pt modelId="{F49F8D33-2D9E-48C6-B8D2-5139F830F1D9}" type="parTrans" cxnId="{248D3E0C-1BC3-4910-B842-549EA75596FF}">
      <dgm:prSet/>
      <dgm:spPr/>
      <dgm:t>
        <a:bodyPr/>
        <a:lstStyle/>
        <a:p>
          <a:endParaRPr lang="en-US"/>
        </a:p>
      </dgm:t>
    </dgm:pt>
    <dgm:pt modelId="{E798620A-E2AB-4749-9569-DECB812433E8}" type="sibTrans" cxnId="{248D3E0C-1BC3-4910-B842-549EA75596FF}">
      <dgm:prSet/>
      <dgm:spPr/>
      <dgm:t>
        <a:bodyPr/>
        <a:lstStyle/>
        <a:p>
          <a:endParaRPr lang="en-US"/>
        </a:p>
      </dgm:t>
    </dgm:pt>
    <dgm:pt modelId="{F9616584-60A0-49E3-8FEB-C21A305AB024}">
      <dgm:prSet phldrT="[Text]"/>
      <dgm:spPr/>
      <dgm:t>
        <a:bodyPr/>
        <a:lstStyle/>
        <a:p>
          <a:r>
            <a:rPr lang="en-US" dirty="0"/>
            <a:t>Value essay on important values</a:t>
          </a:r>
        </a:p>
      </dgm:t>
    </dgm:pt>
    <dgm:pt modelId="{553287AB-0C1B-4B14-B79C-60D75D666FCC}" type="parTrans" cxnId="{9264CFB2-0DE7-4743-9195-E7EFBDD06022}">
      <dgm:prSet/>
      <dgm:spPr/>
      <dgm:t>
        <a:bodyPr/>
        <a:lstStyle/>
        <a:p>
          <a:endParaRPr lang="en-US"/>
        </a:p>
      </dgm:t>
    </dgm:pt>
    <dgm:pt modelId="{39A4978F-4200-4E1E-A59C-55B9190AB26C}" type="sibTrans" cxnId="{9264CFB2-0DE7-4743-9195-E7EFBDD06022}">
      <dgm:prSet/>
      <dgm:spPr/>
      <dgm:t>
        <a:bodyPr/>
        <a:lstStyle/>
        <a:p>
          <a:endParaRPr lang="en-US"/>
        </a:p>
      </dgm:t>
    </dgm:pt>
    <dgm:pt modelId="{CB22800E-C188-4F08-968B-8E8B33289368}">
      <dgm:prSet phldrT="[Text]"/>
      <dgm:spPr/>
      <dgm:t>
        <a:bodyPr/>
        <a:lstStyle/>
        <a:p>
          <a:r>
            <a:rPr lang="en-US" dirty="0"/>
            <a:t>Independent variable</a:t>
          </a:r>
        </a:p>
      </dgm:t>
    </dgm:pt>
    <dgm:pt modelId="{BC35F8A8-A607-49E9-9B08-F68AC010D3D3}" type="sibTrans" cxnId="{8D6FD934-1B77-4ED4-ADD6-C7C8120FA59F}">
      <dgm:prSet/>
      <dgm:spPr/>
      <dgm:t>
        <a:bodyPr/>
        <a:lstStyle/>
        <a:p>
          <a:endParaRPr lang="en-US"/>
        </a:p>
      </dgm:t>
    </dgm:pt>
    <dgm:pt modelId="{EFEE5DA8-F9E5-4486-8EE6-051FCD56DDF6}" type="parTrans" cxnId="{8D6FD934-1B77-4ED4-ADD6-C7C8120FA59F}">
      <dgm:prSet/>
      <dgm:spPr/>
      <dgm:t>
        <a:bodyPr/>
        <a:lstStyle/>
        <a:p>
          <a:endParaRPr lang="en-US"/>
        </a:p>
      </dgm:t>
    </dgm:pt>
    <dgm:pt modelId="{E71EDEA3-9B15-41BB-90D9-B5FD4D04B468}" type="pres">
      <dgm:prSet presAssocID="{FB7DDD70-850F-4B58-977E-BFDF5F7D7BEF}" presName="linearFlow" presStyleCnt="0">
        <dgm:presLayoutVars>
          <dgm:dir/>
          <dgm:animLvl val="lvl"/>
          <dgm:resizeHandles val="exact"/>
        </dgm:presLayoutVars>
      </dgm:prSet>
      <dgm:spPr/>
    </dgm:pt>
    <dgm:pt modelId="{30D409D7-293D-439A-B023-D65F318F8E85}" type="pres">
      <dgm:prSet presAssocID="{CB22800E-C188-4F08-968B-8E8B33289368}" presName="composite" presStyleCnt="0"/>
      <dgm:spPr/>
    </dgm:pt>
    <dgm:pt modelId="{6129047D-9CCE-44E6-A751-67E644057124}" type="pres">
      <dgm:prSet presAssocID="{CB22800E-C188-4F08-968B-8E8B3328936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3381C7D-5D38-48A5-BB92-BD2EC50E8277}" type="pres">
      <dgm:prSet presAssocID="{CB22800E-C188-4F08-968B-8E8B33289368}" presName="parSh" presStyleLbl="node1" presStyleIdx="0" presStyleCnt="3" custLinFactNeighborX="-256" custLinFactNeighborY="-34814"/>
      <dgm:spPr/>
    </dgm:pt>
    <dgm:pt modelId="{25848813-CE36-40E0-9D63-B73286ED1954}" type="pres">
      <dgm:prSet presAssocID="{CB22800E-C188-4F08-968B-8E8B33289368}" presName="desTx" presStyleLbl="fgAcc1" presStyleIdx="0" presStyleCnt="3" custFlipVert="1" custFlipHor="1" custScaleX="2106" custScaleY="2205" custLinFactNeighborX="36620" custLinFactNeighborY="-21562">
        <dgm:presLayoutVars>
          <dgm:bulletEnabled val="1"/>
        </dgm:presLayoutVars>
      </dgm:prSet>
      <dgm:spPr/>
    </dgm:pt>
    <dgm:pt modelId="{FEE7D906-CA32-41F4-9847-4B91A5C1F038}" type="pres">
      <dgm:prSet presAssocID="{BC35F8A8-A607-49E9-9B08-F68AC010D3D3}" presName="sibTrans" presStyleLbl="sibTrans2D1" presStyleIdx="0" presStyleCnt="2"/>
      <dgm:spPr/>
    </dgm:pt>
    <dgm:pt modelId="{92A00D71-DC16-494D-93A6-19F42F639898}" type="pres">
      <dgm:prSet presAssocID="{BC35F8A8-A607-49E9-9B08-F68AC010D3D3}" presName="connTx" presStyleLbl="sibTrans2D1" presStyleIdx="0" presStyleCnt="2"/>
      <dgm:spPr/>
    </dgm:pt>
    <dgm:pt modelId="{19583AC8-A0D4-4EBD-92D9-2032BBD1CC96}" type="pres">
      <dgm:prSet presAssocID="{B10AEC72-F6EB-423C-BA3A-8177F0659F8D}" presName="composite" presStyleCnt="0"/>
      <dgm:spPr/>
    </dgm:pt>
    <dgm:pt modelId="{0BD45E38-9A84-4DCE-92EF-533FA285A0C6}" type="pres">
      <dgm:prSet presAssocID="{B10AEC72-F6EB-423C-BA3A-8177F0659F8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9201B90-FE24-4CA5-A766-1B6C019FD3E7}" type="pres">
      <dgm:prSet presAssocID="{B10AEC72-F6EB-423C-BA3A-8177F0659F8D}" presName="parSh" presStyleLbl="node1" presStyleIdx="1" presStyleCnt="3"/>
      <dgm:spPr/>
    </dgm:pt>
    <dgm:pt modelId="{C5B92A07-3EFB-4285-894D-DBA377EEF021}" type="pres">
      <dgm:prSet presAssocID="{B10AEC72-F6EB-423C-BA3A-8177F0659F8D}" presName="desTx" presStyleLbl="fgAcc1" presStyleIdx="1" presStyleCnt="3">
        <dgm:presLayoutVars>
          <dgm:bulletEnabled val="1"/>
        </dgm:presLayoutVars>
      </dgm:prSet>
      <dgm:spPr/>
    </dgm:pt>
    <dgm:pt modelId="{E073ED41-3CE5-4F32-8012-8A0A63DA56E2}" type="pres">
      <dgm:prSet presAssocID="{E961911D-1641-4F3F-BE6E-73B0F228BC5C}" presName="sibTrans" presStyleLbl="sibTrans2D1" presStyleIdx="1" presStyleCnt="2"/>
      <dgm:spPr/>
    </dgm:pt>
    <dgm:pt modelId="{A4FF0555-6B63-40E8-96BC-30959F9269DB}" type="pres">
      <dgm:prSet presAssocID="{E961911D-1641-4F3F-BE6E-73B0F228BC5C}" presName="connTx" presStyleLbl="sibTrans2D1" presStyleIdx="1" presStyleCnt="2"/>
      <dgm:spPr/>
    </dgm:pt>
    <dgm:pt modelId="{2A8C7769-F63E-4A63-BE46-D328A7667741}" type="pres">
      <dgm:prSet presAssocID="{B1C9AC6D-FAF0-4B3C-BC17-6621AB4B18DB}" presName="composite" presStyleCnt="0"/>
      <dgm:spPr/>
    </dgm:pt>
    <dgm:pt modelId="{1CEE96F8-CBFC-4C11-8C36-E9F4AA1A43A0}" type="pres">
      <dgm:prSet presAssocID="{B1C9AC6D-FAF0-4B3C-BC17-6621AB4B18D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7C3A116-DF70-465B-9C23-EAF71E5CE686}" type="pres">
      <dgm:prSet presAssocID="{B1C9AC6D-FAF0-4B3C-BC17-6621AB4B18DB}" presName="parSh" presStyleLbl="node1" presStyleIdx="2" presStyleCnt="3"/>
      <dgm:spPr/>
    </dgm:pt>
    <dgm:pt modelId="{BEBD319A-A6F6-42F6-ADE6-14A910C100FC}" type="pres">
      <dgm:prSet presAssocID="{B1C9AC6D-FAF0-4B3C-BC17-6621AB4B18D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DF451206-C2D4-47EE-808D-DDF1DA8A9DD5}" type="presOf" srcId="{E961911D-1641-4F3F-BE6E-73B0F228BC5C}" destId="{A4FF0555-6B63-40E8-96BC-30959F9269DB}" srcOrd="1" destOrd="0" presId="urn:microsoft.com/office/officeart/2005/8/layout/process3"/>
    <dgm:cxn modelId="{248D3E0C-1BC3-4910-B842-549EA75596FF}" srcId="{FB7DDD70-850F-4B58-977E-BFDF5F7D7BEF}" destId="{B1C9AC6D-FAF0-4B3C-BC17-6621AB4B18DB}" srcOrd="2" destOrd="0" parTransId="{F49F8D33-2D9E-48C6-B8D2-5139F830F1D9}" sibTransId="{E798620A-E2AB-4749-9569-DECB812433E8}"/>
    <dgm:cxn modelId="{B5594C2B-BC44-4CA5-8D30-1CCA428BD6E6}" type="presOf" srcId="{B1C9AC6D-FAF0-4B3C-BC17-6621AB4B18DB}" destId="{77C3A116-DF70-465B-9C23-EAF71E5CE686}" srcOrd="1" destOrd="0" presId="urn:microsoft.com/office/officeart/2005/8/layout/process3"/>
    <dgm:cxn modelId="{8D6FD934-1B77-4ED4-ADD6-C7C8120FA59F}" srcId="{FB7DDD70-850F-4B58-977E-BFDF5F7D7BEF}" destId="{CB22800E-C188-4F08-968B-8E8B33289368}" srcOrd="0" destOrd="0" parTransId="{EFEE5DA8-F9E5-4486-8EE6-051FCD56DDF6}" sibTransId="{BC35F8A8-A607-49E9-9B08-F68AC010D3D3}"/>
    <dgm:cxn modelId="{E51D4741-98B6-4A50-946A-C1286654EA47}" type="presOf" srcId="{FB7DDD70-850F-4B58-977E-BFDF5F7D7BEF}" destId="{E71EDEA3-9B15-41BB-90D9-B5FD4D04B468}" srcOrd="0" destOrd="0" presId="urn:microsoft.com/office/officeart/2005/8/layout/process3"/>
    <dgm:cxn modelId="{B6AF2C43-695C-41D1-B460-19B603AA5803}" type="presOf" srcId="{B1C9AC6D-FAF0-4B3C-BC17-6621AB4B18DB}" destId="{1CEE96F8-CBFC-4C11-8C36-E9F4AA1A43A0}" srcOrd="0" destOrd="0" presId="urn:microsoft.com/office/officeart/2005/8/layout/process3"/>
    <dgm:cxn modelId="{C2263A64-7EF8-4330-AC7F-CE345043CED9}" srcId="{FB7DDD70-850F-4B58-977E-BFDF5F7D7BEF}" destId="{B10AEC72-F6EB-423C-BA3A-8177F0659F8D}" srcOrd="1" destOrd="0" parTransId="{A96A73C4-CBB7-4378-8756-439F7F770D66}" sibTransId="{E961911D-1641-4F3F-BE6E-73B0F228BC5C}"/>
    <dgm:cxn modelId="{760E8244-6D45-4182-95FF-4CD2784F7BCA}" type="presOf" srcId="{BC35F8A8-A607-49E9-9B08-F68AC010D3D3}" destId="{FEE7D906-CA32-41F4-9847-4B91A5C1F038}" srcOrd="0" destOrd="0" presId="urn:microsoft.com/office/officeart/2005/8/layout/process3"/>
    <dgm:cxn modelId="{B0D8FD68-3B04-4C4A-AC07-67D38B9523FD}" type="presOf" srcId="{CB22800E-C188-4F08-968B-8E8B33289368}" destId="{43381C7D-5D38-48A5-BB92-BD2EC50E8277}" srcOrd="1" destOrd="0" presId="urn:microsoft.com/office/officeart/2005/8/layout/process3"/>
    <dgm:cxn modelId="{BCF118AE-7A36-49FB-A0EE-38D7F3C348D9}" type="presOf" srcId="{B10AEC72-F6EB-423C-BA3A-8177F0659F8D}" destId="{0BD45E38-9A84-4DCE-92EF-533FA285A0C6}" srcOrd="0" destOrd="0" presId="urn:microsoft.com/office/officeart/2005/8/layout/process3"/>
    <dgm:cxn modelId="{B51994B0-7F06-4C22-AF60-504884CC99B6}" type="presOf" srcId="{F9616584-60A0-49E3-8FEB-C21A305AB024}" destId="{BEBD319A-A6F6-42F6-ADE6-14A910C100FC}" srcOrd="0" destOrd="0" presId="urn:microsoft.com/office/officeart/2005/8/layout/process3"/>
    <dgm:cxn modelId="{9264CFB2-0DE7-4743-9195-E7EFBDD06022}" srcId="{B1C9AC6D-FAF0-4B3C-BC17-6621AB4B18DB}" destId="{F9616584-60A0-49E3-8FEB-C21A305AB024}" srcOrd="0" destOrd="0" parTransId="{553287AB-0C1B-4B14-B79C-60D75D666FCC}" sibTransId="{39A4978F-4200-4E1E-A59C-55B9190AB26C}"/>
    <dgm:cxn modelId="{2FDC75B5-9E2C-4A14-8723-42A6CE226F01}" type="presOf" srcId="{E961911D-1641-4F3F-BE6E-73B0F228BC5C}" destId="{E073ED41-3CE5-4F32-8012-8A0A63DA56E2}" srcOrd="0" destOrd="0" presId="urn:microsoft.com/office/officeart/2005/8/layout/process3"/>
    <dgm:cxn modelId="{7ACADFC8-770B-4836-931B-1A923690724C}" type="presOf" srcId="{6A6FEA31-B8B4-487C-B1B5-7B60A29CF744}" destId="{C5B92A07-3EFB-4285-894D-DBA377EEF021}" srcOrd="0" destOrd="0" presId="urn:microsoft.com/office/officeart/2005/8/layout/process3"/>
    <dgm:cxn modelId="{670DDDC9-4324-4C1B-B447-731D2A9F0B3A}" type="presOf" srcId="{BC35F8A8-A607-49E9-9B08-F68AC010D3D3}" destId="{92A00D71-DC16-494D-93A6-19F42F639898}" srcOrd="1" destOrd="0" presId="urn:microsoft.com/office/officeart/2005/8/layout/process3"/>
    <dgm:cxn modelId="{C3DA75E2-2C38-4844-A877-F6AACDB4355A}" srcId="{B10AEC72-F6EB-423C-BA3A-8177F0659F8D}" destId="{6A6FEA31-B8B4-487C-B1B5-7B60A29CF744}" srcOrd="0" destOrd="0" parTransId="{21D45913-1731-4518-A256-484413E6F986}" sibTransId="{151A9BD3-9710-4794-841C-5DAD081A7A0C}"/>
    <dgm:cxn modelId="{14B6B0E3-E692-45A4-ACA3-F0FD2AA6AC4C}" type="presOf" srcId="{B10AEC72-F6EB-423C-BA3A-8177F0659F8D}" destId="{39201B90-FE24-4CA5-A766-1B6C019FD3E7}" srcOrd="1" destOrd="0" presId="urn:microsoft.com/office/officeart/2005/8/layout/process3"/>
    <dgm:cxn modelId="{6573E4F9-C8F6-4039-ACC4-6676A23666B8}" type="presOf" srcId="{CB22800E-C188-4F08-968B-8E8B33289368}" destId="{6129047D-9CCE-44E6-A751-67E644057124}" srcOrd="0" destOrd="0" presId="urn:microsoft.com/office/officeart/2005/8/layout/process3"/>
    <dgm:cxn modelId="{639F53A1-37B1-4C47-A73B-7706E0E72786}" type="presParOf" srcId="{E71EDEA3-9B15-41BB-90D9-B5FD4D04B468}" destId="{30D409D7-293D-439A-B023-D65F318F8E85}" srcOrd="0" destOrd="0" presId="urn:microsoft.com/office/officeart/2005/8/layout/process3"/>
    <dgm:cxn modelId="{6BC5254F-F901-445A-BC02-87552277C09E}" type="presParOf" srcId="{30D409D7-293D-439A-B023-D65F318F8E85}" destId="{6129047D-9CCE-44E6-A751-67E644057124}" srcOrd="0" destOrd="0" presId="urn:microsoft.com/office/officeart/2005/8/layout/process3"/>
    <dgm:cxn modelId="{59F3F5D4-395F-4BBA-BBD9-9A5811FD6166}" type="presParOf" srcId="{30D409D7-293D-439A-B023-D65F318F8E85}" destId="{43381C7D-5D38-48A5-BB92-BD2EC50E8277}" srcOrd="1" destOrd="0" presId="urn:microsoft.com/office/officeart/2005/8/layout/process3"/>
    <dgm:cxn modelId="{420A1B02-EC59-416C-AF3C-A6823CB48463}" type="presParOf" srcId="{30D409D7-293D-439A-B023-D65F318F8E85}" destId="{25848813-CE36-40E0-9D63-B73286ED1954}" srcOrd="2" destOrd="0" presId="urn:microsoft.com/office/officeart/2005/8/layout/process3"/>
    <dgm:cxn modelId="{06673513-BB88-4C99-8484-D8D0A79AB478}" type="presParOf" srcId="{E71EDEA3-9B15-41BB-90D9-B5FD4D04B468}" destId="{FEE7D906-CA32-41F4-9847-4B91A5C1F038}" srcOrd="1" destOrd="0" presId="urn:microsoft.com/office/officeart/2005/8/layout/process3"/>
    <dgm:cxn modelId="{6B1FD605-ED38-496D-8F46-0E4660A43B1B}" type="presParOf" srcId="{FEE7D906-CA32-41F4-9847-4B91A5C1F038}" destId="{92A00D71-DC16-494D-93A6-19F42F639898}" srcOrd="0" destOrd="0" presId="urn:microsoft.com/office/officeart/2005/8/layout/process3"/>
    <dgm:cxn modelId="{3C2ADBBA-16F5-48EE-846A-5FBE29F43D46}" type="presParOf" srcId="{E71EDEA3-9B15-41BB-90D9-B5FD4D04B468}" destId="{19583AC8-A0D4-4EBD-92D9-2032BBD1CC96}" srcOrd="2" destOrd="0" presId="urn:microsoft.com/office/officeart/2005/8/layout/process3"/>
    <dgm:cxn modelId="{547FDC8A-E678-4A56-8A5A-3DA73FC29ABA}" type="presParOf" srcId="{19583AC8-A0D4-4EBD-92D9-2032BBD1CC96}" destId="{0BD45E38-9A84-4DCE-92EF-533FA285A0C6}" srcOrd="0" destOrd="0" presId="urn:microsoft.com/office/officeart/2005/8/layout/process3"/>
    <dgm:cxn modelId="{DC91816C-01A3-4577-B5FA-D10B809118BC}" type="presParOf" srcId="{19583AC8-A0D4-4EBD-92D9-2032BBD1CC96}" destId="{39201B90-FE24-4CA5-A766-1B6C019FD3E7}" srcOrd="1" destOrd="0" presId="urn:microsoft.com/office/officeart/2005/8/layout/process3"/>
    <dgm:cxn modelId="{A9918D89-F3B9-4453-97EA-9F99A36751B0}" type="presParOf" srcId="{19583AC8-A0D4-4EBD-92D9-2032BBD1CC96}" destId="{C5B92A07-3EFB-4285-894D-DBA377EEF021}" srcOrd="2" destOrd="0" presId="urn:microsoft.com/office/officeart/2005/8/layout/process3"/>
    <dgm:cxn modelId="{AE40BE45-1B85-467E-AC81-D34AF8A0F5ED}" type="presParOf" srcId="{E71EDEA3-9B15-41BB-90D9-B5FD4D04B468}" destId="{E073ED41-3CE5-4F32-8012-8A0A63DA56E2}" srcOrd="3" destOrd="0" presId="urn:microsoft.com/office/officeart/2005/8/layout/process3"/>
    <dgm:cxn modelId="{9D55044F-F3F5-4288-B4C5-72A67FFB1691}" type="presParOf" srcId="{E073ED41-3CE5-4F32-8012-8A0A63DA56E2}" destId="{A4FF0555-6B63-40E8-96BC-30959F9269DB}" srcOrd="0" destOrd="0" presId="urn:microsoft.com/office/officeart/2005/8/layout/process3"/>
    <dgm:cxn modelId="{D923EFE8-FEFB-4540-9D1B-395DD2F4ACA9}" type="presParOf" srcId="{E71EDEA3-9B15-41BB-90D9-B5FD4D04B468}" destId="{2A8C7769-F63E-4A63-BE46-D328A7667741}" srcOrd="4" destOrd="0" presId="urn:microsoft.com/office/officeart/2005/8/layout/process3"/>
    <dgm:cxn modelId="{D865556C-2F20-4141-9D22-CFF5714C7CE0}" type="presParOf" srcId="{2A8C7769-F63E-4A63-BE46-D328A7667741}" destId="{1CEE96F8-CBFC-4C11-8C36-E9F4AA1A43A0}" srcOrd="0" destOrd="0" presId="urn:microsoft.com/office/officeart/2005/8/layout/process3"/>
    <dgm:cxn modelId="{4C420F2A-479D-4496-B2D5-91FADB9796CC}" type="presParOf" srcId="{2A8C7769-F63E-4A63-BE46-D328A7667741}" destId="{77C3A116-DF70-465B-9C23-EAF71E5CE686}" srcOrd="1" destOrd="0" presId="urn:microsoft.com/office/officeart/2005/8/layout/process3"/>
    <dgm:cxn modelId="{D6F33CAC-6A8D-458C-BC3A-032646D97F4D}" type="presParOf" srcId="{2A8C7769-F63E-4A63-BE46-D328A7667741}" destId="{BEBD319A-A6F6-42F6-ADE6-14A910C100F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7DDD70-850F-4B58-977E-BFDF5F7D7BE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0AEC72-F6EB-423C-BA3A-8177F0659F8D}">
      <dgm:prSet phldrT="[Text]"/>
      <dgm:spPr/>
      <dgm:t>
        <a:bodyPr/>
        <a:lstStyle/>
        <a:p>
          <a:r>
            <a:rPr lang="en-US" dirty="0"/>
            <a:t>conceptual</a:t>
          </a:r>
        </a:p>
      </dgm:t>
    </dgm:pt>
    <dgm:pt modelId="{A96A73C4-CBB7-4378-8756-439F7F770D66}" type="parTrans" cxnId="{C2263A64-7EF8-4330-AC7F-CE345043CED9}">
      <dgm:prSet/>
      <dgm:spPr/>
      <dgm:t>
        <a:bodyPr/>
        <a:lstStyle/>
        <a:p>
          <a:endParaRPr lang="en-US"/>
        </a:p>
      </dgm:t>
    </dgm:pt>
    <dgm:pt modelId="{E961911D-1641-4F3F-BE6E-73B0F228BC5C}" type="sibTrans" cxnId="{C2263A64-7EF8-4330-AC7F-CE345043CED9}">
      <dgm:prSet/>
      <dgm:spPr/>
      <dgm:t>
        <a:bodyPr/>
        <a:lstStyle/>
        <a:p>
          <a:endParaRPr lang="en-US"/>
        </a:p>
      </dgm:t>
    </dgm:pt>
    <dgm:pt modelId="{6A6FEA31-B8B4-487C-B1B5-7B60A29CF744}">
      <dgm:prSet phldrT="[Text]"/>
      <dgm:spPr/>
      <dgm:t>
        <a:bodyPr/>
        <a:lstStyle/>
        <a:p>
          <a:r>
            <a:rPr lang="en-US" dirty="0"/>
            <a:t>Level of risk taking </a:t>
          </a:r>
          <a:r>
            <a:rPr lang="en-US" dirty="0" err="1"/>
            <a:t>behaviour</a:t>
          </a:r>
          <a:endParaRPr lang="en-US" dirty="0"/>
        </a:p>
      </dgm:t>
    </dgm:pt>
    <dgm:pt modelId="{21D45913-1731-4518-A256-484413E6F986}" type="parTrans" cxnId="{C3DA75E2-2C38-4844-A877-F6AACDB4355A}">
      <dgm:prSet/>
      <dgm:spPr/>
      <dgm:t>
        <a:bodyPr/>
        <a:lstStyle/>
        <a:p>
          <a:endParaRPr lang="en-US"/>
        </a:p>
      </dgm:t>
    </dgm:pt>
    <dgm:pt modelId="{151A9BD3-9710-4794-841C-5DAD081A7A0C}" type="sibTrans" cxnId="{C3DA75E2-2C38-4844-A877-F6AACDB4355A}">
      <dgm:prSet/>
      <dgm:spPr/>
      <dgm:t>
        <a:bodyPr/>
        <a:lstStyle/>
        <a:p>
          <a:endParaRPr lang="en-US"/>
        </a:p>
      </dgm:t>
    </dgm:pt>
    <dgm:pt modelId="{B1C9AC6D-FAF0-4B3C-BC17-6621AB4B18DB}">
      <dgm:prSet phldrT="[Text]"/>
      <dgm:spPr/>
      <dgm:t>
        <a:bodyPr/>
        <a:lstStyle/>
        <a:p>
          <a:r>
            <a:rPr lang="en-US" dirty="0"/>
            <a:t>operationalization</a:t>
          </a:r>
        </a:p>
      </dgm:t>
    </dgm:pt>
    <dgm:pt modelId="{F49F8D33-2D9E-48C6-B8D2-5139F830F1D9}" type="parTrans" cxnId="{248D3E0C-1BC3-4910-B842-549EA75596FF}">
      <dgm:prSet/>
      <dgm:spPr/>
      <dgm:t>
        <a:bodyPr/>
        <a:lstStyle/>
        <a:p>
          <a:endParaRPr lang="en-US"/>
        </a:p>
      </dgm:t>
    </dgm:pt>
    <dgm:pt modelId="{E798620A-E2AB-4749-9569-DECB812433E8}" type="sibTrans" cxnId="{248D3E0C-1BC3-4910-B842-549EA75596FF}">
      <dgm:prSet/>
      <dgm:spPr/>
      <dgm:t>
        <a:bodyPr/>
        <a:lstStyle/>
        <a:p>
          <a:endParaRPr lang="en-US"/>
        </a:p>
      </dgm:t>
    </dgm:pt>
    <dgm:pt modelId="{F9616584-60A0-49E3-8FEB-C21A305AB024}">
      <dgm:prSet phldrT="[Text]"/>
      <dgm:spPr/>
      <dgm:t>
        <a:bodyPr/>
        <a:lstStyle/>
        <a:p>
          <a:r>
            <a:rPr lang="en-US" dirty="0"/>
            <a:t>Number of clicks on Balloon Analogue Risk Task (BART) </a:t>
          </a:r>
        </a:p>
      </dgm:t>
    </dgm:pt>
    <dgm:pt modelId="{553287AB-0C1B-4B14-B79C-60D75D666FCC}" type="parTrans" cxnId="{9264CFB2-0DE7-4743-9195-E7EFBDD06022}">
      <dgm:prSet/>
      <dgm:spPr/>
      <dgm:t>
        <a:bodyPr/>
        <a:lstStyle/>
        <a:p>
          <a:endParaRPr lang="en-US"/>
        </a:p>
      </dgm:t>
    </dgm:pt>
    <dgm:pt modelId="{39A4978F-4200-4E1E-A59C-55B9190AB26C}" type="sibTrans" cxnId="{9264CFB2-0DE7-4743-9195-E7EFBDD06022}">
      <dgm:prSet/>
      <dgm:spPr/>
      <dgm:t>
        <a:bodyPr/>
        <a:lstStyle/>
        <a:p>
          <a:endParaRPr lang="en-US"/>
        </a:p>
      </dgm:t>
    </dgm:pt>
    <dgm:pt modelId="{CB22800E-C188-4F08-968B-8E8B33289368}">
      <dgm:prSet phldrT="[Text]"/>
      <dgm:spPr/>
      <dgm:t>
        <a:bodyPr/>
        <a:lstStyle/>
        <a:p>
          <a:r>
            <a:rPr lang="en-US" dirty="0"/>
            <a:t>Dependent variable</a:t>
          </a:r>
        </a:p>
      </dgm:t>
    </dgm:pt>
    <dgm:pt modelId="{BC35F8A8-A607-49E9-9B08-F68AC010D3D3}" type="sibTrans" cxnId="{8D6FD934-1B77-4ED4-ADD6-C7C8120FA59F}">
      <dgm:prSet/>
      <dgm:spPr/>
      <dgm:t>
        <a:bodyPr/>
        <a:lstStyle/>
        <a:p>
          <a:endParaRPr lang="en-US"/>
        </a:p>
      </dgm:t>
    </dgm:pt>
    <dgm:pt modelId="{EFEE5DA8-F9E5-4486-8EE6-051FCD56DDF6}" type="parTrans" cxnId="{8D6FD934-1B77-4ED4-ADD6-C7C8120FA59F}">
      <dgm:prSet/>
      <dgm:spPr/>
      <dgm:t>
        <a:bodyPr/>
        <a:lstStyle/>
        <a:p>
          <a:endParaRPr lang="en-US"/>
        </a:p>
      </dgm:t>
    </dgm:pt>
    <dgm:pt modelId="{E71EDEA3-9B15-41BB-90D9-B5FD4D04B468}" type="pres">
      <dgm:prSet presAssocID="{FB7DDD70-850F-4B58-977E-BFDF5F7D7BEF}" presName="linearFlow" presStyleCnt="0">
        <dgm:presLayoutVars>
          <dgm:dir/>
          <dgm:animLvl val="lvl"/>
          <dgm:resizeHandles val="exact"/>
        </dgm:presLayoutVars>
      </dgm:prSet>
      <dgm:spPr/>
    </dgm:pt>
    <dgm:pt modelId="{30D409D7-293D-439A-B023-D65F318F8E85}" type="pres">
      <dgm:prSet presAssocID="{CB22800E-C188-4F08-968B-8E8B33289368}" presName="composite" presStyleCnt="0"/>
      <dgm:spPr/>
    </dgm:pt>
    <dgm:pt modelId="{6129047D-9CCE-44E6-A751-67E644057124}" type="pres">
      <dgm:prSet presAssocID="{CB22800E-C188-4F08-968B-8E8B3328936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3381C7D-5D38-48A5-BB92-BD2EC50E8277}" type="pres">
      <dgm:prSet presAssocID="{CB22800E-C188-4F08-968B-8E8B33289368}" presName="parSh" presStyleLbl="node1" presStyleIdx="0" presStyleCnt="3" custLinFactNeighborX="-256" custLinFactNeighborY="-34814"/>
      <dgm:spPr/>
    </dgm:pt>
    <dgm:pt modelId="{25848813-CE36-40E0-9D63-B73286ED1954}" type="pres">
      <dgm:prSet presAssocID="{CB22800E-C188-4F08-968B-8E8B33289368}" presName="desTx" presStyleLbl="fgAcc1" presStyleIdx="0" presStyleCnt="3" custFlipVert="1" custFlipHor="1" custScaleX="2106" custScaleY="2205" custLinFactNeighborX="36620" custLinFactNeighborY="-21562">
        <dgm:presLayoutVars>
          <dgm:bulletEnabled val="1"/>
        </dgm:presLayoutVars>
      </dgm:prSet>
      <dgm:spPr/>
    </dgm:pt>
    <dgm:pt modelId="{FEE7D906-CA32-41F4-9847-4B91A5C1F038}" type="pres">
      <dgm:prSet presAssocID="{BC35F8A8-A607-49E9-9B08-F68AC010D3D3}" presName="sibTrans" presStyleLbl="sibTrans2D1" presStyleIdx="0" presStyleCnt="2"/>
      <dgm:spPr/>
    </dgm:pt>
    <dgm:pt modelId="{92A00D71-DC16-494D-93A6-19F42F639898}" type="pres">
      <dgm:prSet presAssocID="{BC35F8A8-A607-49E9-9B08-F68AC010D3D3}" presName="connTx" presStyleLbl="sibTrans2D1" presStyleIdx="0" presStyleCnt="2"/>
      <dgm:spPr/>
    </dgm:pt>
    <dgm:pt modelId="{19583AC8-A0D4-4EBD-92D9-2032BBD1CC96}" type="pres">
      <dgm:prSet presAssocID="{B10AEC72-F6EB-423C-BA3A-8177F0659F8D}" presName="composite" presStyleCnt="0"/>
      <dgm:spPr/>
    </dgm:pt>
    <dgm:pt modelId="{0BD45E38-9A84-4DCE-92EF-533FA285A0C6}" type="pres">
      <dgm:prSet presAssocID="{B10AEC72-F6EB-423C-BA3A-8177F0659F8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9201B90-FE24-4CA5-A766-1B6C019FD3E7}" type="pres">
      <dgm:prSet presAssocID="{B10AEC72-F6EB-423C-BA3A-8177F0659F8D}" presName="parSh" presStyleLbl="node1" presStyleIdx="1" presStyleCnt="3"/>
      <dgm:spPr/>
    </dgm:pt>
    <dgm:pt modelId="{C5B92A07-3EFB-4285-894D-DBA377EEF021}" type="pres">
      <dgm:prSet presAssocID="{B10AEC72-F6EB-423C-BA3A-8177F0659F8D}" presName="desTx" presStyleLbl="fgAcc1" presStyleIdx="1" presStyleCnt="3">
        <dgm:presLayoutVars>
          <dgm:bulletEnabled val="1"/>
        </dgm:presLayoutVars>
      </dgm:prSet>
      <dgm:spPr/>
    </dgm:pt>
    <dgm:pt modelId="{E073ED41-3CE5-4F32-8012-8A0A63DA56E2}" type="pres">
      <dgm:prSet presAssocID="{E961911D-1641-4F3F-BE6E-73B0F228BC5C}" presName="sibTrans" presStyleLbl="sibTrans2D1" presStyleIdx="1" presStyleCnt="2"/>
      <dgm:spPr/>
    </dgm:pt>
    <dgm:pt modelId="{A4FF0555-6B63-40E8-96BC-30959F9269DB}" type="pres">
      <dgm:prSet presAssocID="{E961911D-1641-4F3F-BE6E-73B0F228BC5C}" presName="connTx" presStyleLbl="sibTrans2D1" presStyleIdx="1" presStyleCnt="2"/>
      <dgm:spPr/>
    </dgm:pt>
    <dgm:pt modelId="{2A8C7769-F63E-4A63-BE46-D328A7667741}" type="pres">
      <dgm:prSet presAssocID="{B1C9AC6D-FAF0-4B3C-BC17-6621AB4B18DB}" presName="composite" presStyleCnt="0"/>
      <dgm:spPr/>
    </dgm:pt>
    <dgm:pt modelId="{1CEE96F8-CBFC-4C11-8C36-E9F4AA1A43A0}" type="pres">
      <dgm:prSet presAssocID="{B1C9AC6D-FAF0-4B3C-BC17-6621AB4B18D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7C3A116-DF70-465B-9C23-EAF71E5CE686}" type="pres">
      <dgm:prSet presAssocID="{B1C9AC6D-FAF0-4B3C-BC17-6621AB4B18DB}" presName="parSh" presStyleLbl="node1" presStyleIdx="2" presStyleCnt="3"/>
      <dgm:spPr/>
    </dgm:pt>
    <dgm:pt modelId="{BEBD319A-A6F6-42F6-ADE6-14A910C100FC}" type="pres">
      <dgm:prSet presAssocID="{B1C9AC6D-FAF0-4B3C-BC17-6621AB4B18D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DF451206-C2D4-47EE-808D-DDF1DA8A9DD5}" type="presOf" srcId="{E961911D-1641-4F3F-BE6E-73B0F228BC5C}" destId="{A4FF0555-6B63-40E8-96BC-30959F9269DB}" srcOrd="1" destOrd="0" presId="urn:microsoft.com/office/officeart/2005/8/layout/process3"/>
    <dgm:cxn modelId="{248D3E0C-1BC3-4910-B842-549EA75596FF}" srcId="{FB7DDD70-850F-4B58-977E-BFDF5F7D7BEF}" destId="{B1C9AC6D-FAF0-4B3C-BC17-6621AB4B18DB}" srcOrd="2" destOrd="0" parTransId="{F49F8D33-2D9E-48C6-B8D2-5139F830F1D9}" sibTransId="{E798620A-E2AB-4749-9569-DECB812433E8}"/>
    <dgm:cxn modelId="{B5594C2B-BC44-4CA5-8D30-1CCA428BD6E6}" type="presOf" srcId="{B1C9AC6D-FAF0-4B3C-BC17-6621AB4B18DB}" destId="{77C3A116-DF70-465B-9C23-EAF71E5CE686}" srcOrd="1" destOrd="0" presId="urn:microsoft.com/office/officeart/2005/8/layout/process3"/>
    <dgm:cxn modelId="{8D6FD934-1B77-4ED4-ADD6-C7C8120FA59F}" srcId="{FB7DDD70-850F-4B58-977E-BFDF5F7D7BEF}" destId="{CB22800E-C188-4F08-968B-8E8B33289368}" srcOrd="0" destOrd="0" parTransId="{EFEE5DA8-F9E5-4486-8EE6-051FCD56DDF6}" sibTransId="{BC35F8A8-A607-49E9-9B08-F68AC010D3D3}"/>
    <dgm:cxn modelId="{E51D4741-98B6-4A50-946A-C1286654EA47}" type="presOf" srcId="{FB7DDD70-850F-4B58-977E-BFDF5F7D7BEF}" destId="{E71EDEA3-9B15-41BB-90D9-B5FD4D04B468}" srcOrd="0" destOrd="0" presId="urn:microsoft.com/office/officeart/2005/8/layout/process3"/>
    <dgm:cxn modelId="{B6AF2C43-695C-41D1-B460-19B603AA5803}" type="presOf" srcId="{B1C9AC6D-FAF0-4B3C-BC17-6621AB4B18DB}" destId="{1CEE96F8-CBFC-4C11-8C36-E9F4AA1A43A0}" srcOrd="0" destOrd="0" presId="urn:microsoft.com/office/officeart/2005/8/layout/process3"/>
    <dgm:cxn modelId="{C2263A64-7EF8-4330-AC7F-CE345043CED9}" srcId="{FB7DDD70-850F-4B58-977E-BFDF5F7D7BEF}" destId="{B10AEC72-F6EB-423C-BA3A-8177F0659F8D}" srcOrd="1" destOrd="0" parTransId="{A96A73C4-CBB7-4378-8756-439F7F770D66}" sibTransId="{E961911D-1641-4F3F-BE6E-73B0F228BC5C}"/>
    <dgm:cxn modelId="{760E8244-6D45-4182-95FF-4CD2784F7BCA}" type="presOf" srcId="{BC35F8A8-A607-49E9-9B08-F68AC010D3D3}" destId="{FEE7D906-CA32-41F4-9847-4B91A5C1F038}" srcOrd="0" destOrd="0" presId="urn:microsoft.com/office/officeart/2005/8/layout/process3"/>
    <dgm:cxn modelId="{B0D8FD68-3B04-4C4A-AC07-67D38B9523FD}" type="presOf" srcId="{CB22800E-C188-4F08-968B-8E8B33289368}" destId="{43381C7D-5D38-48A5-BB92-BD2EC50E8277}" srcOrd="1" destOrd="0" presId="urn:microsoft.com/office/officeart/2005/8/layout/process3"/>
    <dgm:cxn modelId="{BCF118AE-7A36-49FB-A0EE-38D7F3C348D9}" type="presOf" srcId="{B10AEC72-F6EB-423C-BA3A-8177F0659F8D}" destId="{0BD45E38-9A84-4DCE-92EF-533FA285A0C6}" srcOrd="0" destOrd="0" presId="urn:microsoft.com/office/officeart/2005/8/layout/process3"/>
    <dgm:cxn modelId="{B51994B0-7F06-4C22-AF60-504884CC99B6}" type="presOf" srcId="{F9616584-60A0-49E3-8FEB-C21A305AB024}" destId="{BEBD319A-A6F6-42F6-ADE6-14A910C100FC}" srcOrd="0" destOrd="0" presId="urn:microsoft.com/office/officeart/2005/8/layout/process3"/>
    <dgm:cxn modelId="{9264CFB2-0DE7-4743-9195-E7EFBDD06022}" srcId="{B1C9AC6D-FAF0-4B3C-BC17-6621AB4B18DB}" destId="{F9616584-60A0-49E3-8FEB-C21A305AB024}" srcOrd="0" destOrd="0" parTransId="{553287AB-0C1B-4B14-B79C-60D75D666FCC}" sibTransId="{39A4978F-4200-4E1E-A59C-55B9190AB26C}"/>
    <dgm:cxn modelId="{2FDC75B5-9E2C-4A14-8723-42A6CE226F01}" type="presOf" srcId="{E961911D-1641-4F3F-BE6E-73B0F228BC5C}" destId="{E073ED41-3CE5-4F32-8012-8A0A63DA56E2}" srcOrd="0" destOrd="0" presId="urn:microsoft.com/office/officeart/2005/8/layout/process3"/>
    <dgm:cxn modelId="{7ACADFC8-770B-4836-931B-1A923690724C}" type="presOf" srcId="{6A6FEA31-B8B4-487C-B1B5-7B60A29CF744}" destId="{C5B92A07-3EFB-4285-894D-DBA377EEF021}" srcOrd="0" destOrd="0" presId="urn:microsoft.com/office/officeart/2005/8/layout/process3"/>
    <dgm:cxn modelId="{670DDDC9-4324-4C1B-B447-731D2A9F0B3A}" type="presOf" srcId="{BC35F8A8-A607-49E9-9B08-F68AC010D3D3}" destId="{92A00D71-DC16-494D-93A6-19F42F639898}" srcOrd="1" destOrd="0" presId="urn:microsoft.com/office/officeart/2005/8/layout/process3"/>
    <dgm:cxn modelId="{C3DA75E2-2C38-4844-A877-F6AACDB4355A}" srcId="{B10AEC72-F6EB-423C-BA3A-8177F0659F8D}" destId="{6A6FEA31-B8B4-487C-B1B5-7B60A29CF744}" srcOrd="0" destOrd="0" parTransId="{21D45913-1731-4518-A256-484413E6F986}" sibTransId="{151A9BD3-9710-4794-841C-5DAD081A7A0C}"/>
    <dgm:cxn modelId="{14B6B0E3-E692-45A4-ACA3-F0FD2AA6AC4C}" type="presOf" srcId="{B10AEC72-F6EB-423C-BA3A-8177F0659F8D}" destId="{39201B90-FE24-4CA5-A766-1B6C019FD3E7}" srcOrd="1" destOrd="0" presId="urn:microsoft.com/office/officeart/2005/8/layout/process3"/>
    <dgm:cxn modelId="{6573E4F9-C8F6-4039-ACC4-6676A23666B8}" type="presOf" srcId="{CB22800E-C188-4F08-968B-8E8B33289368}" destId="{6129047D-9CCE-44E6-A751-67E644057124}" srcOrd="0" destOrd="0" presId="urn:microsoft.com/office/officeart/2005/8/layout/process3"/>
    <dgm:cxn modelId="{639F53A1-37B1-4C47-A73B-7706E0E72786}" type="presParOf" srcId="{E71EDEA3-9B15-41BB-90D9-B5FD4D04B468}" destId="{30D409D7-293D-439A-B023-D65F318F8E85}" srcOrd="0" destOrd="0" presId="urn:microsoft.com/office/officeart/2005/8/layout/process3"/>
    <dgm:cxn modelId="{6BC5254F-F901-445A-BC02-87552277C09E}" type="presParOf" srcId="{30D409D7-293D-439A-B023-D65F318F8E85}" destId="{6129047D-9CCE-44E6-A751-67E644057124}" srcOrd="0" destOrd="0" presId="urn:microsoft.com/office/officeart/2005/8/layout/process3"/>
    <dgm:cxn modelId="{59F3F5D4-395F-4BBA-BBD9-9A5811FD6166}" type="presParOf" srcId="{30D409D7-293D-439A-B023-D65F318F8E85}" destId="{43381C7D-5D38-48A5-BB92-BD2EC50E8277}" srcOrd="1" destOrd="0" presId="urn:microsoft.com/office/officeart/2005/8/layout/process3"/>
    <dgm:cxn modelId="{420A1B02-EC59-416C-AF3C-A6823CB48463}" type="presParOf" srcId="{30D409D7-293D-439A-B023-D65F318F8E85}" destId="{25848813-CE36-40E0-9D63-B73286ED1954}" srcOrd="2" destOrd="0" presId="urn:microsoft.com/office/officeart/2005/8/layout/process3"/>
    <dgm:cxn modelId="{06673513-BB88-4C99-8484-D8D0A79AB478}" type="presParOf" srcId="{E71EDEA3-9B15-41BB-90D9-B5FD4D04B468}" destId="{FEE7D906-CA32-41F4-9847-4B91A5C1F038}" srcOrd="1" destOrd="0" presId="urn:microsoft.com/office/officeart/2005/8/layout/process3"/>
    <dgm:cxn modelId="{6B1FD605-ED38-496D-8F46-0E4660A43B1B}" type="presParOf" srcId="{FEE7D906-CA32-41F4-9847-4B91A5C1F038}" destId="{92A00D71-DC16-494D-93A6-19F42F639898}" srcOrd="0" destOrd="0" presId="urn:microsoft.com/office/officeart/2005/8/layout/process3"/>
    <dgm:cxn modelId="{3C2ADBBA-16F5-48EE-846A-5FBE29F43D46}" type="presParOf" srcId="{E71EDEA3-9B15-41BB-90D9-B5FD4D04B468}" destId="{19583AC8-A0D4-4EBD-92D9-2032BBD1CC96}" srcOrd="2" destOrd="0" presId="urn:microsoft.com/office/officeart/2005/8/layout/process3"/>
    <dgm:cxn modelId="{547FDC8A-E678-4A56-8A5A-3DA73FC29ABA}" type="presParOf" srcId="{19583AC8-A0D4-4EBD-92D9-2032BBD1CC96}" destId="{0BD45E38-9A84-4DCE-92EF-533FA285A0C6}" srcOrd="0" destOrd="0" presId="urn:microsoft.com/office/officeart/2005/8/layout/process3"/>
    <dgm:cxn modelId="{DC91816C-01A3-4577-B5FA-D10B809118BC}" type="presParOf" srcId="{19583AC8-A0D4-4EBD-92D9-2032BBD1CC96}" destId="{39201B90-FE24-4CA5-A766-1B6C019FD3E7}" srcOrd="1" destOrd="0" presId="urn:microsoft.com/office/officeart/2005/8/layout/process3"/>
    <dgm:cxn modelId="{A9918D89-F3B9-4453-97EA-9F99A36751B0}" type="presParOf" srcId="{19583AC8-A0D4-4EBD-92D9-2032BBD1CC96}" destId="{C5B92A07-3EFB-4285-894D-DBA377EEF021}" srcOrd="2" destOrd="0" presId="urn:microsoft.com/office/officeart/2005/8/layout/process3"/>
    <dgm:cxn modelId="{AE40BE45-1B85-467E-AC81-D34AF8A0F5ED}" type="presParOf" srcId="{E71EDEA3-9B15-41BB-90D9-B5FD4D04B468}" destId="{E073ED41-3CE5-4F32-8012-8A0A63DA56E2}" srcOrd="3" destOrd="0" presId="urn:microsoft.com/office/officeart/2005/8/layout/process3"/>
    <dgm:cxn modelId="{9D55044F-F3F5-4288-B4C5-72A67FFB1691}" type="presParOf" srcId="{E073ED41-3CE5-4F32-8012-8A0A63DA56E2}" destId="{A4FF0555-6B63-40E8-96BC-30959F9269DB}" srcOrd="0" destOrd="0" presId="urn:microsoft.com/office/officeart/2005/8/layout/process3"/>
    <dgm:cxn modelId="{D923EFE8-FEFB-4540-9D1B-395DD2F4ACA9}" type="presParOf" srcId="{E71EDEA3-9B15-41BB-90D9-B5FD4D04B468}" destId="{2A8C7769-F63E-4A63-BE46-D328A7667741}" srcOrd="4" destOrd="0" presId="urn:microsoft.com/office/officeart/2005/8/layout/process3"/>
    <dgm:cxn modelId="{D865556C-2F20-4141-9D22-CFF5714C7CE0}" type="presParOf" srcId="{2A8C7769-F63E-4A63-BE46-D328A7667741}" destId="{1CEE96F8-CBFC-4C11-8C36-E9F4AA1A43A0}" srcOrd="0" destOrd="0" presId="urn:microsoft.com/office/officeart/2005/8/layout/process3"/>
    <dgm:cxn modelId="{4C420F2A-479D-4496-B2D5-91FADB9796CC}" type="presParOf" srcId="{2A8C7769-F63E-4A63-BE46-D328A7667741}" destId="{77C3A116-DF70-465B-9C23-EAF71E5CE686}" srcOrd="1" destOrd="0" presId="urn:microsoft.com/office/officeart/2005/8/layout/process3"/>
    <dgm:cxn modelId="{D6F33CAC-6A8D-458C-BC3A-032646D97F4D}" type="presParOf" srcId="{2A8C7769-F63E-4A63-BE46-D328A7667741}" destId="{BEBD319A-A6F6-42F6-ADE6-14A910C100F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81C7D-5D38-48A5-BB92-BD2EC50E8277}">
      <dsp:nvSpPr>
        <dsp:cNvPr id="0" name=""/>
        <dsp:cNvSpPr/>
      </dsp:nvSpPr>
      <dsp:spPr>
        <a:xfrm>
          <a:off x="7" y="60332"/>
          <a:ext cx="2333508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Independent variable</a:t>
          </a:r>
        </a:p>
      </dsp:txBody>
      <dsp:txXfrm>
        <a:off x="7" y="60332"/>
        <a:ext cx="2333508" cy="547200"/>
      </dsp:txXfrm>
    </dsp:sp>
    <dsp:sp modelId="{25848813-CE36-40E0-9D63-B73286ED1954}">
      <dsp:nvSpPr>
        <dsp:cNvPr id="0" name=""/>
        <dsp:cNvSpPr/>
      </dsp:nvSpPr>
      <dsp:spPr>
        <a:xfrm flipH="1" flipV="1">
          <a:off x="2480641" y="1192445"/>
          <a:ext cx="49143" cy="2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7D906-CA32-41F4-9847-4B91A5C1F038}">
      <dsp:nvSpPr>
        <dsp:cNvPr id="0" name=""/>
        <dsp:cNvSpPr/>
      </dsp:nvSpPr>
      <dsp:spPr>
        <a:xfrm rot="19081">
          <a:off x="2569270" y="52615"/>
          <a:ext cx="499814" cy="580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569271" y="168394"/>
        <a:ext cx="349870" cy="348586"/>
      </dsp:txXfrm>
    </dsp:sp>
    <dsp:sp modelId="{39201B90-FE24-4CA5-A766-1B6C019FD3E7}">
      <dsp:nvSpPr>
        <dsp:cNvPr id="0" name=""/>
        <dsp:cNvSpPr/>
      </dsp:nvSpPr>
      <dsp:spPr>
        <a:xfrm>
          <a:off x="3276548" y="78518"/>
          <a:ext cx="2333508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conceptual</a:t>
          </a:r>
        </a:p>
      </dsp:txBody>
      <dsp:txXfrm>
        <a:off x="3276548" y="78518"/>
        <a:ext cx="2333508" cy="547200"/>
      </dsp:txXfrm>
    </dsp:sp>
    <dsp:sp modelId="{C5B92A07-3EFB-4285-894D-DBA377EEF021}">
      <dsp:nvSpPr>
        <dsp:cNvPr id="0" name=""/>
        <dsp:cNvSpPr/>
      </dsp:nvSpPr>
      <dsp:spPr>
        <a:xfrm>
          <a:off x="3754495" y="625718"/>
          <a:ext cx="2333508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Degree of self affirmation</a:t>
          </a:r>
        </a:p>
      </dsp:txBody>
      <dsp:txXfrm>
        <a:off x="3786549" y="657772"/>
        <a:ext cx="2269400" cy="1030292"/>
      </dsp:txXfrm>
    </dsp:sp>
    <dsp:sp modelId="{E073ED41-3CE5-4F32-8012-8A0A63DA56E2}">
      <dsp:nvSpPr>
        <dsp:cNvPr id="0" name=""/>
        <dsp:cNvSpPr/>
      </dsp:nvSpPr>
      <dsp:spPr>
        <a:xfrm>
          <a:off x="5963808" y="61630"/>
          <a:ext cx="749953" cy="580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963808" y="177825"/>
        <a:ext cx="575660" cy="348586"/>
      </dsp:txXfrm>
    </dsp:sp>
    <dsp:sp modelId="{77C3A116-DF70-465B-9C23-EAF71E5CE686}">
      <dsp:nvSpPr>
        <dsp:cNvPr id="0" name=""/>
        <dsp:cNvSpPr/>
      </dsp:nvSpPr>
      <dsp:spPr>
        <a:xfrm>
          <a:off x="7025062" y="78518"/>
          <a:ext cx="2333508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operationalization</a:t>
          </a:r>
        </a:p>
      </dsp:txBody>
      <dsp:txXfrm>
        <a:off x="7025062" y="78518"/>
        <a:ext cx="2333508" cy="547200"/>
      </dsp:txXfrm>
    </dsp:sp>
    <dsp:sp modelId="{BEBD319A-A6F6-42F6-ADE6-14A910C100FC}">
      <dsp:nvSpPr>
        <dsp:cNvPr id="0" name=""/>
        <dsp:cNvSpPr/>
      </dsp:nvSpPr>
      <dsp:spPr>
        <a:xfrm>
          <a:off x="7503010" y="625718"/>
          <a:ext cx="2333508" cy="109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Value essay on important values</a:t>
          </a:r>
        </a:p>
      </dsp:txBody>
      <dsp:txXfrm>
        <a:off x="7535064" y="657772"/>
        <a:ext cx="2269400" cy="1030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81C7D-5D38-48A5-BB92-BD2EC50E8277}">
      <dsp:nvSpPr>
        <dsp:cNvPr id="0" name=""/>
        <dsp:cNvSpPr/>
      </dsp:nvSpPr>
      <dsp:spPr>
        <a:xfrm>
          <a:off x="7" y="46539"/>
          <a:ext cx="2333508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Dependent variable</a:t>
          </a:r>
        </a:p>
      </dsp:txBody>
      <dsp:txXfrm>
        <a:off x="7" y="46539"/>
        <a:ext cx="2333508" cy="518400"/>
      </dsp:txXfrm>
    </dsp:sp>
    <dsp:sp modelId="{25848813-CE36-40E0-9D63-B73286ED1954}">
      <dsp:nvSpPr>
        <dsp:cNvPr id="0" name=""/>
        <dsp:cNvSpPr/>
      </dsp:nvSpPr>
      <dsp:spPr>
        <a:xfrm flipH="1" flipV="1">
          <a:off x="2480641" y="1181064"/>
          <a:ext cx="49143" cy="27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7D906-CA32-41F4-9847-4B91A5C1F038}">
      <dsp:nvSpPr>
        <dsp:cNvPr id="0" name=""/>
        <dsp:cNvSpPr/>
      </dsp:nvSpPr>
      <dsp:spPr>
        <a:xfrm rot="21559901">
          <a:off x="2569256" y="-4024"/>
          <a:ext cx="499841" cy="580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569261" y="113046"/>
        <a:ext cx="349889" cy="348586"/>
      </dsp:txXfrm>
    </dsp:sp>
    <dsp:sp modelId="{39201B90-FE24-4CA5-A766-1B6C019FD3E7}">
      <dsp:nvSpPr>
        <dsp:cNvPr id="0" name=""/>
        <dsp:cNvSpPr/>
      </dsp:nvSpPr>
      <dsp:spPr>
        <a:xfrm>
          <a:off x="3276548" y="8318"/>
          <a:ext cx="2333508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conceptual</a:t>
          </a:r>
        </a:p>
      </dsp:txBody>
      <dsp:txXfrm>
        <a:off x="3276548" y="8318"/>
        <a:ext cx="2333508" cy="518400"/>
      </dsp:txXfrm>
    </dsp:sp>
    <dsp:sp modelId="{C5B92A07-3EFB-4285-894D-DBA377EEF021}">
      <dsp:nvSpPr>
        <dsp:cNvPr id="0" name=""/>
        <dsp:cNvSpPr/>
      </dsp:nvSpPr>
      <dsp:spPr>
        <a:xfrm>
          <a:off x="3754495" y="526718"/>
          <a:ext cx="2333508" cy="1263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Level of risk taking </a:t>
          </a:r>
          <a:r>
            <a:rPr lang="en-US" sz="1800" kern="1200" dirty="0" err="1"/>
            <a:t>behaviour</a:t>
          </a:r>
          <a:endParaRPr lang="en-US" sz="1800" kern="1200" dirty="0"/>
        </a:p>
      </dsp:txBody>
      <dsp:txXfrm>
        <a:off x="3791505" y="563728"/>
        <a:ext cx="2259488" cy="1189579"/>
      </dsp:txXfrm>
    </dsp:sp>
    <dsp:sp modelId="{E073ED41-3CE5-4F32-8012-8A0A63DA56E2}">
      <dsp:nvSpPr>
        <dsp:cNvPr id="0" name=""/>
        <dsp:cNvSpPr/>
      </dsp:nvSpPr>
      <dsp:spPr>
        <a:xfrm>
          <a:off x="5963808" y="-22969"/>
          <a:ext cx="749953" cy="580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963808" y="93226"/>
        <a:ext cx="575660" cy="348586"/>
      </dsp:txXfrm>
    </dsp:sp>
    <dsp:sp modelId="{77C3A116-DF70-465B-9C23-EAF71E5CE686}">
      <dsp:nvSpPr>
        <dsp:cNvPr id="0" name=""/>
        <dsp:cNvSpPr/>
      </dsp:nvSpPr>
      <dsp:spPr>
        <a:xfrm>
          <a:off x="7025062" y="8318"/>
          <a:ext cx="2333508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operationalization</a:t>
          </a:r>
        </a:p>
      </dsp:txBody>
      <dsp:txXfrm>
        <a:off x="7025062" y="8318"/>
        <a:ext cx="2333508" cy="518400"/>
      </dsp:txXfrm>
    </dsp:sp>
    <dsp:sp modelId="{BEBD319A-A6F6-42F6-ADE6-14A910C100FC}">
      <dsp:nvSpPr>
        <dsp:cNvPr id="0" name=""/>
        <dsp:cNvSpPr/>
      </dsp:nvSpPr>
      <dsp:spPr>
        <a:xfrm>
          <a:off x="7503010" y="526718"/>
          <a:ext cx="2333508" cy="1263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Number of clicks on Balloon Analogue Risk Task (BART) </a:t>
          </a:r>
        </a:p>
      </dsp:txBody>
      <dsp:txXfrm>
        <a:off x="7540020" y="563728"/>
        <a:ext cx="2259488" cy="1189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30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7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72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467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7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83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999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3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07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76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6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40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6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46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9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6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Self-Affirmation and Risk Taking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Olusegun </a:t>
            </a:r>
            <a:r>
              <a:rPr lang="en-US" dirty="0" err="1"/>
              <a:t>Odumosu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9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Illuminate some of the negative consequences of self affirmation in the current body of research </a:t>
            </a:r>
          </a:p>
          <a:p>
            <a:r>
              <a:rPr lang="en-US" dirty="0"/>
              <a:t>Probe if self affirmation can cause over confidence (in further research)</a:t>
            </a:r>
          </a:p>
          <a:p>
            <a:r>
              <a:rPr lang="en-US" dirty="0"/>
              <a:t>Adjust risky behaviors of employees in the work place by self affirming or disaffirming individuals (self disaffirming might pose an ethical concern)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9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Self-Affirmation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explains how the self deals with threats to self-concept in one domain by focusing on their competence in another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34" y="3639243"/>
            <a:ext cx="4129530" cy="25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6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Self-Affirmation Theory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If you point out the fact that I’m unintelligent I will focus on the fact that I’m a morally good person </a:t>
            </a:r>
          </a:p>
          <a:p>
            <a:r>
              <a:rPr lang="en-US" dirty="0"/>
              <a:t>Usually focus on values that are personally important </a:t>
            </a:r>
          </a:p>
          <a:p>
            <a:r>
              <a:rPr lang="en-US" dirty="0"/>
              <a:t>Different from cognitive dissonance and led to some reinterpretations of cognitive dissonance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4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430301"/>
            <a:ext cx="9601196" cy="126739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Participants with increased self-affirmation will take more risks (more risks prone)</a:t>
            </a:r>
          </a:p>
        </p:txBody>
      </p:sp>
    </p:spTree>
    <p:extLst>
      <p:ext uri="{BB962C8B-B14F-4D97-AF65-F5344CB8AC3E}">
        <p14:creationId xmlns:p14="http://schemas.microsoft.com/office/powerpoint/2010/main" val="180966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Theories and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‘The purpose of these constant explanations is to maintain a phenomenal experience of the self as competent…capable of free choice, capable of controlling important outcomes’ </a:t>
            </a:r>
            <a:r>
              <a:rPr lang="en-US" sz="1600" dirty="0"/>
              <a:t>(</a:t>
            </a:r>
            <a:r>
              <a:rPr lang="en-US" sz="1600" dirty="0" err="1"/>
              <a:t>steele</a:t>
            </a:r>
            <a:r>
              <a:rPr lang="en-US" sz="1600" dirty="0"/>
              <a:t>, 1988)</a:t>
            </a:r>
          </a:p>
          <a:p>
            <a:r>
              <a:rPr lang="en-US" dirty="0"/>
              <a:t>Link between self affirmation and security </a:t>
            </a:r>
            <a:r>
              <a:rPr lang="en-US" sz="1600" dirty="0"/>
              <a:t>( Stinson et. al, 2011)</a:t>
            </a:r>
          </a:p>
          <a:p>
            <a:r>
              <a:rPr lang="en-US" dirty="0"/>
              <a:t>Link between security and risk taking </a:t>
            </a:r>
            <a:r>
              <a:rPr lang="en-US" sz="1600" dirty="0"/>
              <a:t>(</a:t>
            </a:r>
            <a:r>
              <a:rPr lang="en-US" sz="1600" dirty="0" err="1"/>
              <a:t>Levav</a:t>
            </a:r>
            <a:r>
              <a:rPr lang="en-US" sz="1600" dirty="0"/>
              <a:t> and Argo, 2010)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1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of study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265601"/>
              </p:ext>
            </p:extLst>
          </p:nvPr>
        </p:nvGraphicFramePr>
        <p:xfrm>
          <a:off x="1295400" y="2557463"/>
          <a:ext cx="9842500" cy="1798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870368"/>
              </p:ext>
            </p:extLst>
          </p:nvPr>
        </p:nvGraphicFramePr>
        <p:xfrm>
          <a:off x="1295400" y="4356100"/>
          <a:ext cx="9842500" cy="1798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2163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essay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Participants rank 11 values (e.g., academics, religion, business, life relationships </a:t>
            </a:r>
            <a:r>
              <a:rPr lang="en-US" dirty="0" err="1"/>
              <a:t>etc</a:t>
            </a:r>
            <a:r>
              <a:rPr lang="en-US" dirty="0"/>
              <a:t>) according to personal importance</a:t>
            </a:r>
          </a:p>
          <a:p>
            <a:r>
              <a:rPr lang="en-US" dirty="0"/>
              <a:t>Participants in the affirmation condition were instructed to write several paragraphs describing why their top-ranked value was important to them.</a:t>
            </a:r>
          </a:p>
          <a:p>
            <a:r>
              <a:rPr lang="en-US" dirty="0"/>
              <a:t>They then listed the top two reasons why they picked that value as most important and indicated the extent to which their top-ranked value influenced their lives and was an important part of their self-image.</a:t>
            </a:r>
          </a:p>
          <a:p>
            <a:r>
              <a:rPr lang="en-US" dirty="0"/>
              <a:t>Participants in the control condition were also instructed to write several paragraphs and answer similar questions, however, they focused on their ninth-ranked value and why it might be important to someone else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8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29" y="3006533"/>
            <a:ext cx="2969616" cy="223216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3" y="3005560"/>
            <a:ext cx="3090983" cy="22389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B02DEC-6B57-6906-F0A5-1F7BCA8D101A}"/>
              </a:ext>
            </a:extLst>
          </p:cNvPr>
          <p:cNvSpPr txBox="1"/>
          <p:nvPr/>
        </p:nvSpPr>
        <p:spPr>
          <a:xfrm>
            <a:off x="973014" y="2579076"/>
            <a:ext cx="3821723" cy="34901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Balloon Analogue Risk Test (BART) is a psychological assessment used to measure risk-taking behavior.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the test, participants "pump" a virtual ballo</a:t>
            </a:r>
            <a:r>
              <a:rPr lang="en-US" sz="1700" dirty="0"/>
              <a:t>on to inflate it and accumulate money, with the risk of the balloon popping and losing all the accumulated money.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4999"/>
              <a:buFont typeface="Arial"/>
              <a:buChar char="•"/>
            </a:pPr>
            <a:r>
              <a:rPr lang="en-US" sz="1700" dirty="0"/>
              <a:t> The test gauges participants' willingness to take risks based on how much they inflate the balloon before it bursts.</a:t>
            </a:r>
          </a:p>
        </p:txBody>
      </p:sp>
    </p:spTree>
    <p:extLst>
      <p:ext uri="{BB962C8B-B14F-4D97-AF65-F5344CB8AC3E}">
        <p14:creationId xmlns:p14="http://schemas.microsoft.com/office/powerpoint/2010/main" val="164002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results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470599"/>
              </p:ext>
            </p:extLst>
          </p:nvPr>
        </p:nvGraphicFramePr>
        <p:xfrm>
          <a:off x="1295400" y="2557463"/>
          <a:ext cx="9601200" cy="239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A22477D-287C-2A96-BFAF-759F4E8E7065}"/>
              </a:ext>
            </a:extLst>
          </p:cNvPr>
          <p:cNvSpPr/>
          <p:nvPr/>
        </p:nvSpPr>
        <p:spPr>
          <a:xfrm>
            <a:off x="1436077" y="2919045"/>
            <a:ext cx="199292" cy="1934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20F41-3370-3D74-2932-B89F536118E7}"/>
              </a:ext>
            </a:extLst>
          </p:cNvPr>
          <p:cNvSpPr txBox="1"/>
          <p:nvPr/>
        </p:nvSpPr>
        <p:spPr>
          <a:xfrm rot="16200000">
            <a:off x="199292" y="3275873"/>
            <a:ext cx="26728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clicks in BART</a:t>
            </a:r>
          </a:p>
        </p:txBody>
      </p:sp>
    </p:spTree>
    <p:extLst>
      <p:ext uri="{BB962C8B-B14F-4D97-AF65-F5344CB8AC3E}">
        <p14:creationId xmlns:p14="http://schemas.microsoft.com/office/powerpoint/2010/main" val="1919471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394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Self-Affirmation and Risk Taking</vt:lpstr>
      <vt:lpstr>Overview of Self-Affirmation Theory</vt:lpstr>
      <vt:lpstr>Overview of Self-Affirmation Theory</vt:lpstr>
      <vt:lpstr>Hypothesis</vt:lpstr>
      <vt:lpstr>Existing Theories and Knowledge</vt:lpstr>
      <vt:lpstr>Variables of study</vt:lpstr>
      <vt:lpstr>Value essay</vt:lpstr>
      <vt:lpstr>BART</vt:lpstr>
      <vt:lpstr>Expected results</vt:lpstr>
      <vt:lpstr>Implication</vt:lpstr>
    </vt:vector>
  </TitlesOfParts>
  <Company>University of Waterloo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Self-Affirmation and Risk Taking</dc:title>
  <dc:creator>Public Printing, Library</dc:creator>
  <cp:lastModifiedBy>segun odumosu</cp:lastModifiedBy>
  <cp:revision>91</cp:revision>
  <dcterms:created xsi:type="dcterms:W3CDTF">2017-11-20T03:00:56Z</dcterms:created>
  <dcterms:modified xsi:type="dcterms:W3CDTF">2024-11-16T20:54:21Z</dcterms:modified>
</cp:coreProperties>
</file>